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37AB08-1849-4659-AE48-870C6A1C94F1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0F00038-4B46-4AF5-8CB7-02D53E35F5B6}">
      <dgm:prSet/>
      <dgm:spPr/>
      <dgm:t>
        <a:bodyPr/>
        <a:lstStyle/>
        <a:p>
          <a:r>
            <a:rPr lang="en-US"/>
            <a:t>Name: Omar Ali</a:t>
          </a:r>
        </a:p>
      </dgm:t>
    </dgm:pt>
    <dgm:pt modelId="{542D278F-0E86-466D-AF9E-740AC894BC63}" type="parTrans" cxnId="{75DF514A-51DC-44B6-A58C-92E70AF8E3A5}">
      <dgm:prSet/>
      <dgm:spPr/>
      <dgm:t>
        <a:bodyPr/>
        <a:lstStyle/>
        <a:p>
          <a:endParaRPr lang="en-US"/>
        </a:p>
      </dgm:t>
    </dgm:pt>
    <dgm:pt modelId="{0242DAEE-8CD2-47B6-BD45-692495048C66}" type="sibTrans" cxnId="{75DF514A-51DC-44B6-A58C-92E70AF8E3A5}">
      <dgm:prSet/>
      <dgm:spPr/>
      <dgm:t>
        <a:bodyPr/>
        <a:lstStyle/>
        <a:p>
          <a:endParaRPr lang="en-US"/>
        </a:p>
      </dgm:t>
    </dgm:pt>
    <dgm:pt modelId="{FEFAFD76-10E9-4E13-AC56-7DCFA561984A}">
      <dgm:prSet/>
      <dgm:spPr/>
      <dgm:t>
        <a:bodyPr/>
        <a:lstStyle/>
        <a:p>
          <a:r>
            <a:rPr lang="en-US"/>
            <a:t>Yu Id :202111034</a:t>
          </a:r>
        </a:p>
      </dgm:t>
    </dgm:pt>
    <dgm:pt modelId="{2D9A8F0C-DDCF-4563-927E-8A6C83AD382E}" type="parTrans" cxnId="{91956D0C-F691-4A73-95C5-A406ECDCB3F3}">
      <dgm:prSet/>
      <dgm:spPr/>
      <dgm:t>
        <a:bodyPr/>
        <a:lstStyle/>
        <a:p>
          <a:endParaRPr lang="en-US"/>
        </a:p>
      </dgm:t>
    </dgm:pt>
    <dgm:pt modelId="{0A640B77-4FA5-4A3F-A8B9-3EA3DE4841D1}" type="sibTrans" cxnId="{91956D0C-F691-4A73-95C5-A406ECDCB3F3}">
      <dgm:prSet/>
      <dgm:spPr/>
      <dgm:t>
        <a:bodyPr/>
        <a:lstStyle/>
        <a:p>
          <a:endParaRPr lang="en-US"/>
        </a:p>
      </dgm:t>
    </dgm:pt>
    <dgm:pt modelId="{14E6C759-83F6-4600-A609-B99A92BAFA61}">
      <dgm:prSet/>
      <dgm:spPr/>
      <dgm:t>
        <a:bodyPr/>
        <a:lstStyle/>
        <a:p>
          <a:r>
            <a:rPr lang="en-US"/>
            <a:t>This is my project, which is the website of Maestro Pizza Restaurant</a:t>
          </a:r>
        </a:p>
      </dgm:t>
    </dgm:pt>
    <dgm:pt modelId="{FAD8CC92-C030-4477-82D5-8A79E7FCA718}" type="parTrans" cxnId="{3D8ABCF6-A8C3-46CB-B521-66D424127C30}">
      <dgm:prSet/>
      <dgm:spPr/>
      <dgm:t>
        <a:bodyPr/>
        <a:lstStyle/>
        <a:p>
          <a:endParaRPr lang="en-US"/>
        </a:p>
      </dgm:t>
    </dgm:pt>
    <dgm:pt modelId="{79EBFCF5-7FA7-4F17-BB80-7F4EB77096F0}" type="sibTrans" cxnId="{3D8ABCF6-A8C3-46CB-B521-66D424127C30}">
      <dgm:prSet/>
      <dgm:spPr/>
      <dgm:t>
        <a:bodyPr/>
        <a:lstStyle/>
        <a:p>
          <a:endParaRPr lang="en-US"/>
        </a:p>
      </dgm:t>
    </dgm:pt>
    <dgm:pt modelId="{FB629C7D-1458-471E-A18E-AEC69079F74E}" type="pres">
      <dgm:prSet presAssocID="{5037AB08-1849-4659-AE48-870C6A1C94F1}" presName="linear" presStyleCnt="0">
        <dgm:presLayoutVars>
          <dgm:animLvl val="lvl"/>
          <dgm:resizeHandles val="exact"/>
        </dgm:presLayoutVars>
      </dgm:prSet>
      <dgm:spPr/>
    </dgm:pt>
    <dgm:pt modelId="{C6AE1C2F-A404-48AD-AEA0-25D6077A5E3D}" type="pres">
      <dgm:prSet presAssocID="{70F00038-4B46-4AF5-8CB7-02D53E35F5B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6482D90-B71A-4ED4-940E-5D4D33A23429}" type="pres">
      <dgm:prSet presAssocID="{0242DAEE-8CD2-47B6-BD45-692495048C66}" presName="spacer" presStyleCnt="0"/>
      <dgm:spPr/>
    </dgm:pt>
    <dgm:pt modelId="{C204B577-A7A3-4495-99E6-B62B73BF6F06}" type="pres">
      <dgm:prSet presAssocID="{FEFAFD76-10E9-4E13-AC56-7DCFA561984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923E692-6B92-4E5F-B79C-BA1BC32E0142}" type="pres">
      <dgm:prSet presAssocID="{0A640B77-4FA5-4A3F-A8B9-3EA3DE4841D1}" presName="spacer" presStyleCnt="0"/>
      <dgm:spPr/>
    </dgm:pt>
    <dgm:pt modelId="{8F3CC132-1865-4BEA-85C1-86DC48899528}" type="pres">
      <dgm:prSet presAssocID="{14E6C759-83F6-4600-A609-B99A92BAFA6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91956D0C-F691-4A73-95C5-A406ECDCB3F3}" srcId="{5037AB08-1849-4659-AE48-870C6A1C94F1}" destId="{FEFAFD76-10E9-4E13-AC56-7DCFA561984A}" srcOrd="1" destOrd="0" parTransId="{2D9A8F0C-DDCF-4563-927E-8A6C83AD382E}" sibTransId="{0A640B77-4FA5-4A3F-A8B9-3EA3DE4841D1}"/>
    <dgm:cxn modelId="{4F6DFE0C-EC4C-4B1F-86A2-EFEC91053D6A}" type="presOf" srcId="{70F00038-4B46-4AF5-8CB7-02D53E35F5B6}" destId="{C6AE1C2F-A404-48AD-AEA0-25D6077A5E3D}" srcOrd="0" destOrd="0" presId="urn:microsoft.com/office/officeart/2005/8/layout/vList2"/>
    <dgm:cxn modelId="{97152D24-3333-473E-8266-C3D6236550B6}" type="presOf" srcId="{14E6C759-83F6-4600-A609-B99A92BAFA61}" destId="{8F3CC132-1865-4BEA-85C1-86DC48899528}" srcOrd="0" destOrd="0" presId="urn:microsoft.com/office/officeart/2005/8/layout/vList2"/>
    <dgm:cxn modelId="{75DF514A-51DC-44B6-A58C-92E70AF8E3A5}" srcId="{5037AB08-1849-4659-AE48-870C6A1C94F1}" destId="{70F00038-4B46-4AF5-8CB7-02D53E35F5B6}" srcOrd="0" destOrd="0" parTransId="{542D278F-0E86-466D-AF9E-740AC894BC63}" sibTransId="{0242DAEE-8CD2-47B6-BD45-692495048C66}"/>
    <dgm:cxn modelId="{B308BECC-C558-4F65-B919-97B828A579EA}" type="presOf" srcId="{5037AB08-1849-4659-AE48-870C6A1C94F1}" destId="{FB629C7D-1458-471E-A18E-AEC69079F74E}" srcOrd="0" destOrd="0" presId="urn:microsoft.com/office/officeart/2005/8/layout/vList2"/>
    <dgm:cxn modelId="{3D8ABCF6-A8C3-46CB-B521-66D424127C30}" srcId="{5037AB08-1849-4659-AE48-870C6A1C94F1}" destId="{14E6C759-83F6-4600-A609-B99A92BAFA61}" srcOrd="2" destOrd="0" parTransId="{FAD8CC92-C030-4477-82D5-8A79E7FCA718}" sibTransId="{79EBFCF5-7FA7-4F17-BB80-7F4EB77096F0}"/>
    <dgm:cxn modelId="{A41205F7-0A6F-4C05-B360-2CBB820CD6A2}" type="presOf" srcId="{FEFAFD76-10E9-4E13-AC56-7DCFA561984A}" destId="{C204B577-A7A3-4495-99E6-B62B73BF6F06}" srcOrd="0" destOrd="0" presId="urn:microsoft.com/office/officeart/2005/8/layout/vList2"/>
    <dgm:cxn modelId="{9D937402-22C0-45E1-91B1-4FAADD130238}" type="presParOf" srcId="{FB629C7D-1458-471E-A18E-AEC69079F74E}" destId="{C6AE1C2F-A404-48AD-AEA0-25D6077A5E3D}" srcOrd="0" destOrd="0" presId="urn:microsoft.com/office/officeart/2005/8/layout/vList2"/>
    <dgm:cxn modelId="{616BEA6C-D6E0-4D24-990C-B10E3C264F7F}" type="presParOf" srcId="{FB629C7D-1458-471E-A18E-AEC69079F74E}" destId="{46482D90-B71A-4ED4-940E-5D4D33A23429}" srcOrd="1" destOrd="0" presId="urn:microsoft.com/office/officeart/2005/8/layout/vList2"/>
    <dgm:cxn modelId="{7B9D867F-3D4D-4211-943E-FFA09E128339}" type="presParOf" srcId="{FB629C7D-1458-471E-A18E-AEC69079F74E}" destId="{C204B577-A7A3-4495-99E6-B62B73BF6F06}" srcOrd="2" destOrd="0" presId="urn:microsoft.com/office/officeart/2005/8/layout/vList2"/>
    <dgm:cxn modelId="{C7FDEF2B-D462-409C-9A73-6DE48C15FEEA}" type="presParOf" srcId="{FB629C7D-1458-471E-A18E-AEC69079F74E}" destId="{A923E692-6B92-4E5F-B79C-BA1BC32E0142}" srcOrd="3" destOrd="0" presId="urn:microsoft.com/office/officeart/2005/8/layout/vList2"/>
    <dgm:cxn modelId="{0D3C8B3E-4ACD-460B-B0CD-B0229B0742EE}" type="presParOf" srcId="{FB629C7D-1458-471E-A18E-AEC69079F74E}" destId="{8F3CC132-1865-4BEA-85C1-86DC4889952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AE1C2F-A404-48AD-AEA0-25D6077A5E3D}">
      <dsp:nvSpPr>
        <dsp:cNvPr id="0" name=""/>
        <dsp:cNvSpPr/>
      </dsp:nvSpPr>
      <dsp:spPr>
        <a:xfrm>
          <a:off x="0" y="4968"/>
          <a:ext cx="5914209" cy="168480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5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accent5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Name: Omar Ali</a:t>
          </a:r>
        </a:p>
      </dsp:txBody>
      <dsp:txXfrm>
        <a:off x="82245" y="87213"/>
        <a:ext cx="5749719" cy="1520310"/>
      </dsp:txXfrm>
    </dsp:sp>
    <dsp:sp modelId="{C204B577-A7A3-4495-99E6-B62B73BF6F06}">
      <dsp:nvSpPr>
        <dsp:cNvPr id="0" name=""/>
        <dsp:cNvSpPr/>
      </dsp:nvSpPr>
      <dsp:spPr>
        <a:xfrm>
          <a:off x="0" y="1781928"/>
          <a:ext cx="5914209" cy="168480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5">
                <a:hueOff val="496582"/>
                <a:satOff val="288"/>
                <a:lumOff val="2843"/>
                <a:alphaOff val="0"/>
                <a:shade val="74000"/>
                <a:satMod val="130000"/>
                <a:lumMod val="90000"/>
              </a:schemeClr>
              <a:schemeClr val="accent5">
                <a:hueOff val="496582"/>
                <a:satOff val="288"/>
                <a:lumOff val="2843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Yu Id :202111034</a:t>
          </a:r>
        </a:p>
      </dsp:txBody>
      <dsp:txXfrm>
        <a:off x="82245" y="1864173"/>
        <a:ext cx="5749719" cy="1520310"/>
      </dsp:txXfrm>
    </dsp:sp>
    <dsp:sp modelId="{8F3CC132-1865-4BEA-85C1-86DC48899528}">
      <dsp:nvSpPr>
        <dsp:cNvPr id="0" name=""/>
        <dsp:cNvSpPr/>
      </dsp:nvSpPr>
      <dsp:spPr>
        <a:xfrm>
          <a:off x="0" y="3558888"/>
          <a:ext cx="5914209" cy="168480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5">
                <a:hueOff val="993165"/>
                <a:satOff val="576"/>
                <a:lumOff val="5686"/>
                <a:alphaOff val="0"/>
                <a:shade val="74000"/>
                <a:satMod val="130000"/>
                <a:lumMod val="90000"/>
              </a:schemeClr>
              <a:schemeClr val="accent5">
                <a:hueOff val="993165"/>
                <a:satOff val="576"/>
                <a:lumOff val="5686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This is my project, which is the website of Maestro Pizza Restaurant</a:t>
          </a:r>
        </a:p>
      </dsp:txBody>
      <dsp:txXfrm>
        <a:off x="82245" y="3641133"/>
        <a:ext cx="5749719" cy="1520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/>
              <a:t>انقر لتحرير نمط العنوان الفرعي للشكل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156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رة بانورامي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543986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028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21959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9073319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 ذات اقتبا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79674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اب أو خط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369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0066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097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848346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6419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506385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6397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70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899441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740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70253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5357D75-85C1-4203-A490-621E368172C8}" type="datetimeFigureOut">
              <a:rPr lang="ar-SA" smtClean="0"/>
              <a:t>23/10/44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28A883-8722-4107-9F82-322AE48EAECF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341686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1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2857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2BE4420-3B5F-4549-8B4A-77855B821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75876F6-95D4-48CB-8E3E-4401A96E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88"/>
            <a:ext cx="3823215" cy="588329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1B84719-90BB-4D0C-92D8-61DC5512B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عنوان 1">
            <a:extLst>
              <a:ext uri="{FF2B5EF4-FFF2-40B4-BE49-F238E27FC236}">
                <a16:creationId xmlns:a16="http://schemas.microsoft.com/office/drawing/2014/main" id="{26EF7D61-B1CF-26CF-8A6B-F70F13CE2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599" y="1055077"/>
            <a:ext cx="2532909" cy="47945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62626"/>
                </a:solidFill>
              </a:rPr>
              <a:t>Final Project</a:t>
            </a:r>
            <a:endParaRPr lang="ar-SA" dirty="0">
              <a:solidFill>
                <a:srgbClr val="262626"/>
              </a:solidFill>
            </a:endParaRPr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7B407EC4-5D16-4845-9840-4E28622B6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053" y="-2"/>
            <a:ext cx="753994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عنصر نائب للمحتوى 2">
            <a:extLst>
              <a:ext uri="{FF2B5EF4-FFF2-40B4-BE49-F238E27FC236}">
                <a16:creationId xmlns:a16="http://schemas.microsoft.com/office/drawing/2014/main" id="{3029A516-AD40-0D02-EBC0-BC779A877D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9231877"/>
              </p:ext>
            </p:extLst>
          </p:nvPr>
        </p:nvGraphicFramePr>
        <p:xfrm>
          <a:off x="5470072" y="804670"/>
          <a:ext cx="5914209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72484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76AC4E34-D6A0-4E21-B145-FF6CC6214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6DAF3C9-57D3-4380-91C8-0177A1E82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F338E7C-2928-42FC-BA07-1B825D301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C71FE40E-CC40-427F-AEFB-BB5EA0E97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412948D6-ACC1-4FAF-9E30-BD96CE34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DAB4CACB-F040-42C8-BAB4-EF293B16E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D6C5C6B7-B038-40DE-9BBF-E219006E0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736" y="28937"/>
            <a:ext cx="12188825" cy="6856214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CBCD6488-6A94-4486-9EC5-91E9BCEA2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106" y="511968"/>
            <a:ext cx="11220450" cy="58840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صورة 8" descr="صورة تحتوي على بيتزا, طبق, طعام سريع التحضير, نص&#10;&#10;تم إنشاء الوصف تلقائياً">
            <a:extLst>
              <a:ext uri="{FF2B5EF4-FFF2-40B4-BE49-F238E27FC236}">
                <a16:creationId xmlns:a16="http://schemas.microsoft.com/office/drawing/2014/main" id="{0936C2C9-1ED9-F51D-6082-A81B09D1D2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5" y="510183"/>
            <a:ext cx="11187112" cy="5885854"/>
          </a:xfrm>
          <a:prstGeom prst="rect">
            <a:avLst/>
          </a:prstGeom>
        </p:spPr>
      </p:pic>
      <p:pic>
        <p:nvPicPr>
          <p:cNvPr id="7" name="صورة 6">
            <a:extLst>
              <a:ext uri="{FF2B5EF4-FFF2-40B4-BE49-F238E27FC236}">
                <a16:creationId xmlns:a16="http://schemas.microsoft.com/office/drawing/2014/main" id="{48E8D634-3020-F488-8CAE-4FC35C251D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0409" y="3037878"/>
            <a:ext cx="4623162" cy="838333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AC82F602-8DEC-4503-A8EE-78C40239CF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8956"/>
            <a:ext cx="12234672" cy="658368"/>
            <a:chOff x="-18288" y="3128956"/>
            <a:chExt cx="12234672" cy="658368"/>
          </a:xfrm>
        </p:grpSpPr>
        <p:sp useBgFill="1">
          <p:nvSpPr>
            <p:cNvPr id="57" name="Rounded Rectangle 21">
              <a:extLst>
                <a:ext uri="{FF2B5EF4-FFF2-40B4-BE49-F238E27FC236}">
                  <a16:creationId xmlns:a16="http://schemas.microsoft.com/office/drawing/2014/main" id="{265B23B4-5D6A-496F-97E0-5820A423E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04E85294-3619-433F-B8F6-901CAA9F75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59" name="Rounded Rectangle 27">
              <a:extLst>
                <a:ext uri="{FF2B5EF4-FFF2-40B4-BE49-F238E27FC236}">
                  <a16:creationId xmlns:a16="http://schemas.microsoft.com/office/drawing/2014/main" id="{3EC93FD1-54A1-4342-8790-272BCD99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srgbClr val="171717">
                  <a:alpha val="82745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AABD94D8-A1A4-4079-BDB1-30122D3F8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65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5066F8AE-A5C7-4B3E-B1DA-D0B624059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F78E901E-6697-44E3-9533-1457FA4F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515452A-514A-4763-9932-37302A8D6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D0EC146D-CF08-4B34-ADEB-2F0296F98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E1FBA240-87AB-400A-9292-7DC6F3E55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544958B8-57B6-4B37-8A18-D54A32EC2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عنصر نائب للمحتوى 4" descr="صورة تحتوي على نص, قائمة طعام, طعام سريع التحضير, طعام&#10;&#10;تم إنشاء الوصف تلقائياً">
            <a:extLst>
              <a:ext uri="{FF2B5EF4-FFF2-40B4-BE49-F238E27FC236}">
                <a16:creationId xmlns:a16="http://schemas.microsoft.com/office/drawing/2014/main" id="{B6CDE587-ED18-1EC3-AD6C-98835C5E3CD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7" r="1" b="1"/>
          <a:stretch/>
        </p:blipFill>
        <p:spPr>
          <a:xfrm>
            <a:off x="486138" y="488137"/>
            <a:ext cx="11227442" cy="5883295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B7E4A740-3A69-42A5-8AC0-3905D518F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8283C010-53D7-404B-9300-DB1BAE1EA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8956"/>
            <a:ext cx="12234672" cy="658368"/>
            <a:chOff x="-18288" y="3128956"/>
            <a:chExt cx="12234672" cy="658368"/>
          </a:xfrm>
        </p:grpSpPr>
        <p:sp useBgFill="1">
          <p:nvSpPr>
            <p:cNvPr id="61" name="Rounded Rectangle 21">
              <a:extLst>
                <a:ext uri="{FF2B5EF4-FFF2-40B4-BE49-F238E27FC236}">
                  <a16:creationId xmlns:a16="http://schemas.microsoft.com/office/drawing/2014/main" id="{DFC03671-D6D3-4BA9-AD3E-6ADE11D07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DFD51935-8C23-4BCB-987B-F5AC9E3D9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63" name="Rounded Rectangle 27">
              <a:extLst>
                <a:ext uri="{FF2B5EF4-FFF2-40B4-BE49-F238E27FC236}">
                  <a16:creationId xmlns:a16="http://schemas.microsoft.com/office/drawing/2014/main" id="{72D5A197-23EF-4751-9E72-FEB79910E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5DD7E4D1-EC3E-4109-9647-9E6652A92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064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5066F8AE-A5C7-4B3E-B1DA-D0B624059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F78E901E-6697-44E3-9533-1457FA4F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515452A-514A-4763-9932-37302A8D6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D0EC146D-CF08-4B34-ADEB-2F0296F98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E1FBA240-87AB-400A-9292-7DC6F3E55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544958B8-57B6-4B37-8A18-D54A32EC2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صورة 3" descr="صورة تحتوي على نص, لقطة شاشة, قائمة طعام, رسوم متحركة&#10;&#10;تم إنشاء الوصف تلقائياً">
            <a:extLst>
              <a:ext uri="{FF2B5EF4-FFF2-40B4-BE49-F238E27FC236}">
                <a16:creationId xmlns:a16="http://schemas.microsoft.com/office/drawing/2014/main" id="{443F2578-D665-EFE8-CA0F-929E94C9C29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69" r="2099" b="1"/>
          <a:stretch/>
        </p:blipFill>
        <p:spPr>
          <a:xfrm>
            <a:off x="486138" y="488137"/>
            <a:ext cx="11227442" cy="5883295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B7E4A740-3A69-42A5-8AC0-3905D518F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283C010-53D7-404B-9300-DB1BAE1EA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8956"/>
            <a:ext cx="12234672" cy="658368"/>
            <a:chOff x="-18288" y="3128956"/>
            <a:chExt cx="12234672" cy="658368"/>
          </a:xfrm>
        </p:grpSpPr>
        <p:sp useBgFill="1">
          <p:nvSpPr>
            <p:cNvPr id="42" name="Rounded Rectangle 21">
              <a:extLst>
                <a:ext uri="{FF2B5EF4-FFF2-40B4-BE49-F238E27FC236}">
                  <a16:creationId xmlns:a16="http://schemas.microsoft.com/office/drawing/2014/main" id="{DFC03671-D6D3-4BA9-AD3E-6ADE11D07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DFD51935-8C23-4BCB-987B-F5AC9E3D9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44" name="Rounded Rectangle 27">
              <a:extLst>
                <a:ext uri="{FF2B5EF4-FFF2-40B4-BE49-F238E27FC236}">
                  <a16:creationId xmlns:a16="http://schemas.microsoft.com/office/drawing/2014/main" id="{72D5A197-23EF-4751-9E72-FEB79910E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5DD7E4D1-EC3E-4109-9647-9E6652A92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53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9">
            <a:extLst>
              <a:ext uri="{FF2B5EF4-FFF2-40B4-BE49-F238E27FC236}">
                <a16:creationId xmlns:a16="http://schemas.microsoft.com/office/drawing/2014/main" id="{5066F8AE-A5C7-4B3E-B1DA-D0B624059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8E901E-6697-44E3-9533-1457FA4F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515452A-514A-4763-9932-37302A8D6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EC146D-CF08-4B34-ADEB-2F0296F98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1FBA240-87AB-400A-9292-7DC6F3E55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32" name="Rectangle 15">
            <a:extLst>
              <a:ext uri="{FF2B5EF4-FFF2-40B4-BE49-F238E27FC236}">
                <a16:creationId xmlns:a16="http://schemas.microsoft.com/office/drawing/2014/main" id="{544958B8-57B6-4B37-8A18-D54A32EC2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صورة 4" descr="صورة تحتوي على بيتزا, طعام سريع التحضير, الخبز المسطح, طعام&#10;&#10;تم إنشاء الوصف تلقائياً">
            <a:extLst>
              <a:ext uri="{FF2B5EF4-FFF2-40B4-BE49-F238E27FC236}">
                <a16:creationId xmlns:a16="http://schemas.microsoft.com/office/drawing/2014/main" id="{067014BE-9038-ECB2-1AAC-F6F756B0C44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0" b="-2"/>
          <a:stretch/>
        </p:blipFill>
        <p:spPr>
          <a:xfrm>
            <a:off x="486138" y="488137"/>
            <a:ext cx="11227442" cy="5883295"/>
          </a:xfrm>
          <a:prstGeom prst="rect">
            <a:avLst/>
          </a:prstGeom>
        </p:spPr>
      </p:pic>
      <p:sp>
        <p:nvSpPr>
          <p:cNvPr id="33" name="Rectangle 17">
            <a:extLst>
              <a:ext uri="{FF2B5EF4-FFF2-40B4-BE49-F238E27FC236}">
                <a16:creationId xmlns:a16="http://schemas.microsoft.com/office/drawing/2014/main" id="{B7E4A740-3A69-42A5-8AC0-3905D518F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283C010-53D7-404B-9300-DB1BAE1EA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8956"/>
            <a:ext cx="12234672" cy="658368"/>
            <a:chOff x="-18288" y="3128956"/>
            <a:chExt cx="12234672" cy="658368"/>
          </a:xfrm>
        </p:grpSpPr>
        <p:sp useBgFill="1">
          <p:nvSpPr>
            <p:cNvPr id="21" name="Rounded Rectangle 21">
              <a:extLst>
                <a:ext uri="{FF2B5EF4-FFF2-40B4-BE49-F238E27FC236}">
                  <a16:creationId xmlns:a16="http://schemas.microsoft.com/office/drawing/2014/main" id="{DFC03671-D6D3-4BA9-AD3E-6ADE11D07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34" name="Picture 21">
              <a:extLst>
                <a:ext uri="{FF2B5EF4-FFF2-40B4-BE49-F238E27FC236}">
                  <a16:creationId xmlns:a16="http://schemas.microsoft.com/office/drawing/2014/main" id="{DFD51935-8C23-4BCB-987B-F5AC9E3D9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23" name="Rounded Rectangle 27">
              <a:extLst>
                <a:ext uri="{FF2B5EF4-FFF2-40B4-BE49-F238E27FC236}">
                  <a16:creationId xmlns:a16="http://schemas.microsoft.com/office/drawing/2014/main" id="{72D5A197-23EF-4751-9E72-FEB79910E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35" name="Picture 23">
              <a:extLst>
                <a:ext uri="{FF2B5EF4-FFF2-40B4-BE49-F238E27FC236}">
                  <a16:creationId xmlns:a16="http://schemas.microsoft.com/office/drawing/2014/main" id="{5DD7E4D1-EC3E-4109-9647-9E6652A92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1124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9">
            <a:extLst>
              <a:ext uri="{FF2B5EF4-FFF2-40B4-BE49-F238E27FC236}">
                <a16:creationId xmlns:a16="http://schemas.microsoft.com/office/drawing/2014/main" id="{5066F8AE-A5C7-4B3E-B1DA-D0B624059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8E901E-6697-44E3-9533-1457FA4F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515452A-514A-4763-9932-37302A8D6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EC146D-CF08-4B34-ADEB-2F0296F98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1FBA240-87AB-400A-9292-7DC6F3E55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26" name="Rectangle 15">
            <a:extLst>
              <a:ext uri="{FF2B5EF4-FFF2-40B4-BE49-F238E27FC236}">
                <a16:creationId xmlns:a16="http://schemas.microsoft.com/office/drawing/2014/main" id="{544958B8-57B6-4B37-8A18-D54A32EC2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صورة 4" descr="صورة تحتوي على نص, خريطة, لقطة شاشة, أطلس&#10;&#10;تم إنشاء الوصف تلقائياً">
            <a:extLst>
              <a:ext uri="{FF2B5EF4-FFF2-40B4-BE49-F238E27FC236}">
                <a16:creationId xmlns:a16="http://schemas.microsoft.com/office/drawing/2014/main" id="{03D71C33-0E74-DC23-2760-4F538633DA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68" b="1"/>
          <a:stretch/>
        </p:blipFill>
        <p:spPr>
          <a:xfrm>
            <a:off x="486138" y="488137"/>
            <a:ext cx="11227442" cy="5883295"/>
          </a:xfrm>
          <a:prstGeom prst="rect">
            <a:avLst/>
          </a:prstGeom>
        </p:spPr>
      </p:pic>
      <p:sp>
        <p:nvSpPr>
          <p:cNvPr id="27" name="Rectangle 17">
            <a:extLst>
              <a:ext uri="{FF2B5EF4-FFF2-40B4-BE49-F238E27FC236}">
                <a16:creationId xmlns:a16="http://schemas.microsoft.com/office/drawing/2014/main" id="{B7E4A740-3A69-42A5-8AC0-3905D518F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283C010-53D7-404B-9300-DB1BAE1EA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8956"/>
            <a:ext cx="12234672" cy="658368"/>
            <a:chOff x="-18288" y="3128956"/>
            <a:chExt cx="12234672" cy="658368"/>
          </a:xfrm>
        </p:grpSpPr>
        <p:sp useBgFill="1">
          <p:nvSpPr>
            <p:cNvPr id="21" name="Rounded Rectangle 21">
              <a:extLst>
                <a:ext uri="{FF2B5EF4-FFF2-40B4-BE49-F238E27FC236}">
                  <a16:creationId xmlns:a16="http://schemas.microsoft.com/office/drawing/2014/main" id="{DFC03671-D6D3-4BA9-AD3E-6ADE11D07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FD51935-8C23-4BCB-987B-F5AC9E3D9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23" name="Rounded Rectangle 27">
              <a:extLst>
                <a:ext uri="{FF2B5EF4-FFF2-40B4-BE49-F238E27FC236}">
                  <a16:creationId xmlns:a16="http://schemas.microsoft.com/office/drawing/2014/main" id="{72D5A197-23EF-4751-9E72-FEB79910E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DD7E4D1-EC3E-4109-9647-9E6652A92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3325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066F8AE-A5C7-4B3E-B1DA-D0B624059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8E901E-6697-44E3-9533-1457FA4F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515452A-514A-4763-9932-37302A8D6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EC146D-CF08-4B34-ADEB-2F0296F98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1FBA240-87AB-400A-9292-7DC6F3E55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958B8-57B6-4B37-8A18-D54A32EC2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صورة 4" descr="صورة تحتوي على نص, لقطة شاشة, خط, الخط&#10;&#10;تم إنشاء الوصف تلقائياً">
            <a:extLst>
              <a:ext uri="{FF2B5EF4-FFF2-40B4-BE49-F238E27FC236}">
                <a16:creationId xmlns:a16="http://schemas.microsoft.com/office/drawing/2014/main" id="{C6ACE795-0DA9-5A1E-02F4-E8A6811750D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1" r="2557" b="-1"/>
          <a:stretch/>
        </p:blipFill>
        <p:spPr>
          <a:xfrm>
            <a:off x="486138" y="488137"/>
            <a:ext cx="11227442" cy="588329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7E4A740-3A69-42A5-8AC0-3905D518F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283C010-53D7-404B-9300-DB1BAE1EA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8956"/>
            <a:ext cx="12234672" cy="658368"/>
            <a:chOff x="-18288" y="3128956"/>
            <a:chExt cx="12234672" cy="658368"/>
          </a:xfrm>
        </p:grpSpPr>
        <p:sp useBgFill="1">
          <p:nvSpPr>
            <p:cNvPr id="21" name="Rounded Rectangle 21">
              <a:extLst>
                <a:ext uri="{FF2B5EF4-FFF2-40B4-BE49-F238E27FC236}">
                  <a16:creationId xmlns:a16="http://schemas.microsoft.com/office/drawing/2014/main" id="{DFC03671-D6D3-4BA9-AD3E-6ADE11D07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FD51935-8C23-4BCB-987B-F5AC9E3D9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23" name="Rounded Rectangle 27">
              <a:extLst>
                <a:ext uri="{FF2B5EF4-FFF2-40B4-BE49-F238E27FC236}">
                  <a16:creationId xmlns:a16="http://schemas.microsoft.com/office/drawing/2014/main" id="{72D5A197-23EF-4751-9E72-FEB79910E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DD7E4D1-EC3E-4109-9647-9E6652A92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40475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575D7A7-3C36-4508-9BC6-70A93BD3C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C964A0D-06B7-4C16-AC9F-20ADDA805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5703F5C-55DF-45CD-BC3F-3BE8F1033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8C7134F-70F9-4826-A97E-9B39AEA08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9351E73-B6DD-4B56-8EE9-C16B5711C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E446D0E-6531-40B7-A182-FB8602439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59C2C63-D709-4949-9465-29A52CBED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EFD2038-15D6-4003-8350-AFEC394EE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920" y="1399880"/>
            <a:ext cx="7808159" cy="410396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tx2">
                <a:lumMod val="75000"/>
                <a:lumOff val="2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CF519C2-F6BE-41BE-A50E-54B98359C9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767AD93-AD3E-4C62-97D5-E54E14B2EA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37" name="Rounded Rectangle 17">
              <a:extLst>
                <a:ext uri="{FF2B5EF4-FFF2-40B4-BE49-F238E27FC236}">
                  <a16:creationId xmlns:a16="http://schemas.microsoft.com/office/drawing/2014/main" id="{AA443E8D-EC07-4B8F-B370-2A1153F350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41F0AA1-D12D-4FDB-BF66-D9398ED93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39" name="Rounded Rectangle 20">
              <a:extLst>
                <a:ext uri="{FF2B5EF4-FFF2-40B4-BE49-F238E27FC236}">
                  <a16:creationId xmlns:a16="http://schemas.microsoft.com/office/drawing/2014/main" id="{E2B949DE-0178-4942-80DE-811C1AA4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284AA86D-EAE1-4E3F-A54C-7F1E390B6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عنوان 1">
            <a:extLst>
              <a:ext uri="{FF2B5EF4-FFF2-40B4-BE49-F238E27FC236}">
                <a16:creationId xmlns:a16="http://schemas.microsoft.com/office/drawing/2014/main" id="{4EFED11F-A2A4-62B5-408A-B76092B99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8" y="1871131"/>
            <a:ext cx="6815669" cy="1515533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sz="5400">
                <a:solidFill>
                  <a:schemeClr val="bg1"/>
                </a:solidFill>
              </a:rPr>
              <a:t>The end..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D6BA980-7CC2-58CD-4D2D-C5938E88CE1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92398" y="3657597"/>
            <a:ext cx="6815669" cy="1320802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rtl="0" eaLnBrk="1" fontAlgn="base" hangingPunct="1">
              <a:spcBef>
                <a:spcPct val="20000"/>
              </a:spcBef>
              <a:spcAft>
                <a:spcPts val="600"/>
              </a:spcAft>
              <a:buNone/>
              <a:tabLst/>
            </a:pPr>
            <a:r>
              <a:rPr lang="en-US" altLang="ar-SA" sz="2100">
                <a:solidFill>
                  <a:schemeClr val="bg1"/>
                </a:solidFill>
                <a:latin typeface="+mn-lt"/>
              </a:rPr>
              <a:t>Any Question?</a:t>
            </a:r>
            <a:br>
              <a:rPr kumimoji="0" lang="en-US" altLang="ar-SA" sz="2100" b="0" i="1" u="none" strike="noStrike" normalizeH="0" baseline="0">
                <a:ln>
                  <a:noFill/>
                </a:ln>
                <a:solidFill>
                  <a:schemeClr val="bg1"/>
                </a:solidFill>
                <a:latin typeface="+mn-lt"/>
              </a:rPr>
            </a:br>
            <a:endParaRPr kumimoji="0" lang="en-US" altLang="ar-SA" sz="2100" b="0" i="0" u="none" strike="noStrike" normalizeH="0" baseline="0">
              <a:ln>
                <a:noFill/>
              </a:ln>
              <a:solidFill>
                <a:schemeClr val="bg1"/>
              </a:solidFill>
              <a:latin typeface="+mn-lt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772CE55-4C36-44F1-A9BD-379BEB843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04502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عضوي">
  <a:themeElements>
    <a:clrScheme name="عضوي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عضوي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عضوي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24</TotalTime>
  <Words>30</Words>
  <Application>Microsoft Office PowerPoint</Application>
  <PresentationFormat>شاشة عريضة</PresentationFormat>
  <Paragraphs>6</Paragraphs>
  <Slides>8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2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8</vt:i4>
      </vt:variant>
    </vt:vector>
  </HeadingPairs>
  <TitlesOfParts>
    <vt:vector size="11" baseType="lpstr">
      <vt:lpstr>Arial</vt:lpstr>
      <vt:lpstr>Garamond</vt:lpstr>
      <vt:lpstr>عضوي</vt:lpstr>
      <vt:lpstr>Final Project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The end..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aboo hazem 9</dc:creator>
  <cp:lastModifiedBy>aboo hazem 9</cp:lastModifiedBy>
  <cp:revision>1</cp:revision>
  <dcterms:created xsi:type="dcterms:W3CDTF">2023-05-13T20:10:39Z</dcterms:created>
  <dcterms:modified xsi:type="dcterms:W3CDTF">2023-05-13T20:35:28Z</dcterms:modified>
</cp:coreProperties>
</file>

<file path=docProps/thumbnail.jpeg>
</file>